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25" autoAdjust="0"/>
    <p:restoredTop sz="94660"/>
  </p:normalViewPr>
  <p:slideViewPr>
    <p:cSldViewPr>
      <p:cViewPr varScale="1">
        <p:scale>
          <a:sx n="40" d="100"/>
          <a:sy n="40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1941-1945.at.ua/photo/7-0-818" TargetMode="External"/><Relationship Id="rId3" Type="http://schemas.openxmlformats.org/officeDocument/2006/relationships/hyperlink" Target="http://1941-1945.at.ua/photo/den_pobedy_6/9-0-2271" TargetMode="External"/><Relationship Id="rId7" Type="http://schemas.openxmlformats.org/officeDocument/2006/relationships/hyperlink" Target="http://1941-1945.at.ua/photo/fotografija_3/7-0-2620" TargetMode="External"/><Relationship Id="rId2" Type="http://schemas.openxmlformats.org/officeDocument/2006/relationships/hyperlink" Target="http://1941-1945.at.ua/photo/den_pobedy_1/9-0-226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1941-1945.at.ua/photo/kartina048/11-0-1531" TargetMode="External"/><Relationship Id="rId11" Type="http://schemas.openxmlformats.org/officeDocument/2006/relationships/hyperlink" Target="http://1941-1945.at.ua/photo/fotografija_1/9-0-2534" TargetMode="External"/><Relationship Id="rId5" Type="http://schemas.openxmlformats.org/officeDocument/2006/relationships/hyperlink" Target="http://1941-1945.at.ua/photo/9-0-1327" TargetMode="External"/><Relationship Id="rId10" Type="http://schemas.openxmlformats.org/officeDocument/2006/relationships/hyperlink" Target="http://1941-1945.at.ua/photo/znamja_pobedy/13-0-3997" TargetMode="External"/><Relationship Id="rId4" Type="http://schemas.openxmlformats.org/officeDocument/2006/relationships/hyperlink" Target="http://1941-1945.at.ua/photo/slava/9-0-3941" TargetMode="External"/><Relationship Id="rId9" Type="http://schemas.openxmlformats.org/officeDocument/2006/relationships/hyperlink" Target="http://1941-1945.at.ua/photo/ljubov_i_vojna/13-0-3652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1428736"/>
            <a:ext cx="35719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«Воинский подвиг,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глазами детей»</a:t>
            </a:r>
            <a:endParaRPr lang="ru-RU" sz="28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Picture 8" descr="Праздничный салю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000108"/>
            <a:ext cx="2930757" cy="1828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2" name="Picture 10" descr="День Победы-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277" y="1071546"/>
            <a:ext cx="2303211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Слава!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643182"/>
            <a:ext cx="4762500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История Георгиевской ленточки 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500702"/>
            <a:ext cx="9144000" cy="114776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98" name="Picture 2" descr="Фотография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290"/>
            <a:ext cx="4143404" cy="5334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1941-19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85728"/>
            <a:ext cx="4429156" cy="5191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ень Победы-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357166"/>
            <a:ext cx="37147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Интернет  ресурсы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2285992"/>
            <a:ext cx="6215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http://1941-1945.at.ua/photo/den_pobedy_1/9-0-2265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1785926"/>
            <a:ext cx="65008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http://1941-1945.at.ua/photo/den_pobedy_6/9-0-2271</a:t>
            </a: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71472" y="4643446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http://1941-1945.at.ua/photo/slava/9-0-3941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71472" y="1214422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http://1941-1945.at.ua/photo/9-0-1327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71472" y="6072206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http://1941-1945.at.ua/photo/kartina048/11-0-1531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857496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http://1941-1945.at.ua/photo/fotografija_3/7-0-2620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3500438"/>
            <a:ext cx="6715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http://1941-1945.at.ua/photo/7-0-818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2910" y="4000504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http://1941-1945.at.ua/photo/ljubov_i_vojna/13-0-3652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42910" y="5286388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http://1941-1945.at.ua/photo/znamja_pobedy/13-0-3997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42910" y="785794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http://1941-1945.at.ua/photo/fotografija_1/9-0-2534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43636" y="285728"/>
            <a:ext cx="2571736" cy="507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Мир - это лучшее </a:t>
            </a:r>
          </a:p>
          <a:p>
            <a:pPr algn="ctr"/>
            <a:r>
              <a:rPr lang="ru-RU" sz="5400" dirty="0" smtClean="0"/>
              <a:t>слово на свете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28604"/>
            <a:ext cx="2714644" cy="507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Мир - это главное </a:t>
            </a:r>
          </a:p>
          <a:p>
            <a:pPr algn="ctr"/>
            <a:r>
              <a:rPr lang="ru-RU" sz="5400" dirty="0" smtClean="0"/>
              <a:t>слово на </a:t>
            </a:r>
          </a:p>
          <a:p>
            <a:pPr algn="ctr"/>
            <a:r>
              <a:rPr lang="ru-RU" sz="5400" dirty="0" smtClean="0"/>
              <a:t>свете </a:t>
            </a:r>
            <a:endParaRPr lang="ru-RU" sz="5400" dirty="0"/>
          </a:p>
        </p:txBody>
      </p:sp>
      <p:pic>
        <p:nvPicPr>
          <p:cNvPr id="12290" name="Picture 2" descr="Фотография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785794"/>
            <a:ext cx="3057525" cy="4762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28860" y="3286124"/>
            <a:ext cx="474302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/>
              <a:t>День Победы - это радостный</a:t>
            </a:r>
          </a:p>
          <a:p>
            <a:pPr algn="ctr"/>
            <a:r>
              <a:rPr lang="ru-RU" sz="2800" dirty="0" smtClean="0"/>
              <a:t> и горький праздник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http://orbitnetwork.ru/1024/kombat-maks-alpe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314829" y="9786982"/>
            <a:ext cx="3762389" cy="2985969"/>
          </a:xfrm>
          <a:prstGeom prst="rect">
            <a:avLst/>
          </a:prstGeom>
          <a:noFill/>
        </p:spPr>
      </p:pic>
      <p:pic>
        <p:nvPicPr>
          <p:cNvPr id="2" name="Picture 2" descr="Фотография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42852"/>
            <a:ext cx="2095491" cy="29513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292" name="Picture 4" descr="Фотография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357694"/>
            <a:ext cx="2581540" cy="219430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294" name="Picture 6" descr="Парад Победы 19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4286256"/>
            <a:ext cx="2905112" cy="217883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714356"/>
            <a:ext cx="34639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Выпускной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1941 года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8678" name="Picture 6" descr="Сайт МОУ СОШ 4 посёлка Переволоцкий - традиции школ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142984"/>
            <a:ext cx="2286016" cy="22145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266" name="Picture 2" descr="Любовь и вой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714620"/>
            <a:ext cx="4762500" cy="34861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14942" y="857232"/>
            <a:ext cx="23105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1943…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714752"/>
            <a:ext cx="2302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1941…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2" descr="Прощание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3337074" cy="3405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Фотография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228402"/>
            <a:ext cx="4357718" cy="3163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1538" y="142852"/>
            <a:ext cx="2500330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/>
              <a:t>Здравствуй, папка!</a:t>
            </a:r>
          </a:p>
          <a:p>
            <a:pPr algn="ctr"/>
            <a:r>
              <a:rPr lang="ru-RU" sz="2800" dirty="0" smtClean="0"/>
              <a:t>Ты опять мне снился,</a:t>
            </a:r>
          </a:p>
          <a:p>
            <a:pPr algn="ctr"/>
            <a:r>
              <a:rPr lang="ru-RU" sz="2800" dirty="0" smtClean="0"/>
              <a:t>Только в этот раз не на войне.</a:t>
            </a:r>
          </a:p>
          <a:p>
            <a:pPr algn="ctr"/>
            <a:r>
              <a:rPr lang="ru-RU" sz="2800" dirty="0" smtClean="0"/>
              <a:t>Я немножко даже удивился –</a:t>
            </a:r>
          </a:p>
          <a:p>
            <a:pPr algn="ctr"/>
            <a:r>
              <a:rPr lang="ru-RU" sz="2800" dirty="0" smtClean="0"/>
              <a:t>До чего ты прежний был во сне.</a:t>
            </a:r>
            <a:endParaRPr lang="ru-RU" sz="2800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6429388" y="4714884"/>
            <a:ext cx="22859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Пожелай им всякую удачу,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Пусть идут на немцев, как один...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пишу тебе и чуть не плачу,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так... от радости...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Твой сын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Мы помним Вас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57166"/>
            <a:ext cx="4762500" cy="3590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4" descr="Письмо маме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4643446"/>
            <a:ext cx="2357454" cy="1754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25003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А на войне страшно?</a:t>
            </a:r>
            <a:endParaRPr lang="ru-RU" sz="4000" b="1" dirty="0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6500826" y="1357298"/>
            <a:ext cx="250033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трашнее всего видеть, как гибнут товарищи, верные и самые лучшие друзья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Сестриц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500174"/>
            <a:ext cx="3762375" cy="4762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86116" y="857232"/>
            <a:ext cx="5643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Победы   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2" descr="Возвращение с Победой. А.Кита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2333619" cy="34830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Перед бое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357694"/>
            <a:ext cx="3809993" cy="22859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0" name="Picture 2" descr="Знамя Побед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2285992"/>
            <a:ext cx="4762500" cy="29718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История Георгиевской ленточки 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500702"/>
            <a:ext cx="9144000" cy="11477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2" name="Picture 2" descr="День Победы-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-20524"/>
            <a:ext cx="5357850" cy="5485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452</TotalTime>
  <Words>151</Words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Admin</cp:lastModifiedBy>
  <cp:revision>52</cp:revision>
  <dcterms:created xsi:type="dcterms:W3CDTF">2014-11-06T06:48:14Z</dcterms:created>
  <dcterms:modified xsi:type="dcterms:W3CDTF">2015-04-05T06:14:32Z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2585938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