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30.09.2018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When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your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birthday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dirty="0"/>
          </a:p>
        </p:txBody>
      </p:sp>
      <p:pic>
        <p:nvPicPr>
          <p:cNvPr id="1026" name="Picture 2" descr="C:\Users\1\Desktop\космос\Cakes_Holidays_Birthday_491910_2880x18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548680"/>
            <a:ext cx="6048672" cy="48965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year is it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C:\Users\1\Desktop\космос\1349168252_01_7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5856" y="620688"/>
            <a:ext cx="5544616" cy="525658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year was the great Patriotic war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C:\Users\1\Desktop\космос\iLZUV0Y3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548680"/>
            <a:ext cx="5796136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endParaRPr lang="ru-RU" sz="40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how many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Users\1\Desktop\космос\1000 to 10000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908720"/>
            <a:ext cx="6048672" cy="48245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rmAutofit/>
          </a:bodyPr>
          <a:lstStyle/>
          <a:p>
            <a:r>
              <a:rPr lang="en-US" sz="80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[t], [ɵ], [f], [w], [m], [s], [d]</a:t>
            </a:r>
            <a:r>
              <a:rPr lang="ru-RU" sz="8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80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1\Desktop\космос\consonants1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315416"/>
            <a:ext cx="9144000" cy="71734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386610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/>
                </a:solidFill>
              </a:rPr>
              <a:t>One hundred</a:t>
            </a:r>
            <a:r>
              <a:rPr lang="ru-RU" dirty="0" smtClean="0">
                <a:solidFill>
                  <a:schemeClr val="accent2"/>
                </a:solidFill>
              </a:rPr>
              <a:t>-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[әˈh ʌndrɪd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One thousand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θaʊzәnd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One million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-[ˈ </a:t>
            </a:r>
            <a:r>
              <a:rPr lang="en-US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mil</a:t>
            </a:r>
            <a:r>
              <a:rPr lang="ru-RU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әn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]</a:t>
            </a: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746650"/>
          </a:xfrm>
        </p:spPr>
        <p:txBody>
          <a:bodyPr>
            <a:normAutofit/>
          </a:bodyPr>
          <a:lstStyle/>
          <a:p>
            <a:r>
              <a:rPr lang="ru-RU" sz="5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13, 18, 20, 33, 94, 100, 5,000, 300,000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[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ә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ˈ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h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ʌndrɪd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],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[ˈtwentɪ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],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[ˈnaɪntɪ f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 ɔ:],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[ˈθᴈ:tɪ ˈθri: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],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[faɪv ˈθaʊzәnd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],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[ˌeɪˈti:n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], </a:t>
            </a:r>
            <a:r>
              <a:rPr lang="ru-RU" sz="5400" dirty="0" err="1" smtClean="0">
                <a:latin typeface="Times New Roman" pitchFamily="18" charset="0"/>
                <a:cs typeface="Times New Roman" pitchFamily="18" charset="0"/>
              </a:rPr>
              <a:t>[ˌθᴈ:ti:n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>]</a:t>
            </a:r>
            <a:endParaRPr lang="ru-RU" sz="5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</TotalTime>
  <Words>57</Words>
  <Application>Microsoft Office PowerPoint</Application>
  <PresentationFormat>Экран (4:3)</PresentationFormat>
  <Paragraphs>13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[t], [ɵ], [f], [w], [m], [s], [d] </vt:lpstr>
      <vt:lpstr>Слайд 6</vt:lpstr>
      <vt:lpstr> One hundred- [әˈh ʌndrɪd] One thousand- θaʊzәnd] One million-[ˈ milәn]</vt:lpstr>
      <vt:lpstr>13, 18, 20, 33, 94, 100, 5,000, 300,000  [әˈh ʌndrɪd], [ˈtwentɪ], [ˈnaɪntɪ f ɔ:], [ˈθᴈ:tɪ ˈθri:], [faɪv ˈθaʊzәnd], [ˌeɪˈti:n], [ˌθᴈ:ti:n]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1</cp:lastModifiedBy>
  <cp:revision>14</cp:revision>
  <dcterms:created xsi:type="dcterms:W3CDTF">2018-09-30T11:48:13Z</dcterms:created>
  <dcterms:modified xsi:type="dcterms:W3CDTF">2018-09-30T15:05:20Z</dcterms:modified>
</cp:coreProperties>
</file>